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76" r:id="rId2"/>
    <p:sldId id="273" r:id="rId3"/>
  </p:sldIdLst>
  <p:sldSz cx="9144000" cy="5143500" type="screen16x9"/>
  <p:notesSz cx="9144000" cy="6858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89" d="100"/>
          <a:sy n="89" d="100"/>
        </p:scale>
        <p:origin x="-84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ABB09-4A1D-463E-8065-109CC2B7EFAA}" type="datetimeFigureOut">
              <a:rPr lang="ar-SA" smtClean="0"/>
              <a:t>26/06/47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4F065-1154-456A-91E3-76DE8E75E17B}" type="slidenum">
              <a:rPr lang="ar-SA" smtClean="0"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microsoft.com/office/2007/relationships/hdphoto" Target="../media/hdphoto5.wdp"/><Relationship Id="rId3" Type="http://schemas.openxmlformats.org/officeDocument/2006/relationships/image" Target="../media/image3.png"/><Relationship Id="rId21" Type="http://schemas.microsoft.com/office/2007/relationships/hdphoto" Target="../media/hdphoto3.wdp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07/relationships/hdphoto" Target="../media/hdphoto4.wdp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microsoft.com/office/2007/relationships/hdphoto" Target="../media/hdphoto6.wdp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jpeg"/><Relationship Id="rId27" Type="http://schemas.openxmlformats.org/officeDocument/2006/relationships/image" Target="../media/image22.png"/><Relationship Id="rId30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074" name="Picture 2" descr="C:\Users\abobakr\Downloads\Gemini_Generated_Image_8lgmkt8lgmkt8lgm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4227934"/>
              <a:ext cx="576064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239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88" b="98558" l="5189" r="97642">
                        <a14:backgroundMark x1="86792" y1="29327" x2="45283" y2="94231"/>
                        <a14:backgroundMark x1="66509" y1="44231" x2="28302" y2="99038"/>
                        <a14:backgroundMark x1="51415" y1="50481" x2="91981" y2="24038"/>
                        <a14:backgroundMark x1="58019" y1="36538" x2="58019" y2="36538"/>
                        <a14:backgroundMark x1="27830" y1="87500" x2="27830" y2="87500"/>
                        <a14:backgroundMark x1="51415" y1="38462" x2="51415" y2="3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4" t="5518" b="9233"/>
          <a:stretch/>
        </p:blipFill>
        <p:spPr bwMode="auto">
          <a:xfrm>
            <a:off x="-24012" y="-20538"/>
            <a:ext cx="1380111" cy="121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88" b="98558" l="5189" r="97642">
                        <a14:backgroundMark x1="86792" y1="29327" x2="45283" y2="94231"/>
                        <a14:backgroundMark x1="66509" y1="44231" x2="28302" y2="99038"/>
                        <a14:backgroundMark x1="51415" y1="50481" x2="91981" y2="24038"/>
                        <a14:backgroundMark x1="58019" y1="36538" x2="58019" y2="36538"/>
                        <a14:backgroundMark x1="27830" y1="87500" x2="27830" y2="87500"/>
                        <a14:backgroundMark x1="51415" y1="38462" x2="51415" y2="3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4" t="5518" b="9233"/>
          <a:stretch/>
        </p:blipFill>
        <p:spPr bwMode="auto">
          <a:xfrm flipH="1">
            <a:off x="7459157" y="-20538"/>
            <a:ext cx="1684843" cy="120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-20538"/>
            <a:ext cx="24288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33" y="339502"/>
            <a:ext cx="2151707" cy="41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915" r="100000">
                        <a14:foregroundMark x1="75106" y1="12963" x2="75106" y2="12963"/>
                        <a14:foregroundMark x1="56596" y1="7407" x2="56596" y2="7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339502"/>
            <a:ext cx="1228403" cy="11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118" y="929905"/>
            <a:ext cx="1396226" cy="136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399" y="2294331"/>
            <a:ext cx="1066735" cy="138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22" y="2404808"/>
            <a:ext cx="1214989" cy="114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093" y="4324590"/>
            <a:ext cx="1424115" cy="76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298"/>
          <a:stretch/>
        </p:blipFill>
        <p:spPr bwMode="auto">
          <a:xfrm>
            <a:off x="3792510" y="4289025"/>
            <a:ext cx="1227583" cy="8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543" y="4267002"/>
            <a:ext cx="1318967" cy="87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8785"/>
            <a:ext cx="1888302" cy="44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06609"/>
            <a:ext cx="1550731" cy="257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مجموعة 2"/>
          <p:cNvGrpSpPr/>
          <p:nvPr/>
        </p:nvGrpSpPr>
        <p:grpSpPr>
          <a:xfrm>
            <a:off x="6611250" y="3590722"/>
            <a:ext cx="2358962" cy="1552778"/>
            <a:chOff x="6611250" y="3590722"/>
            <a:chExt cx="2358962" cy="1552778"/>
          </a:xfrm>
        </p:grpSpPr>
        <p:pic>
          <p:nvPicPr>
            <p:cNvPr id="4117" name="Picture 21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9028" y="4414599"/>
              <a:ext cx="1181444" cy="7289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6" name="Picture 20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1250" y="3590722"/>
              <a:ext cx="2358962" cy="781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مجموعة 4"/>
          <p:cNvGrpSpPr/>
          <p:nvPr/>
        </p:nvGrpSpPr>
        <p:grpSpPr>
          <a:xfrm>
            <a:off x="2738355" y="705367"/>
            <a:ext cx="3633845" cy="3546701"/>
            <a:chOff x="3117654" y="627534"/>
            <a:chExt cx="3033784" cy="3546701"/>
          </a:xfrm>
        </p:grpSpPr>
        <p:grpSp>
          <p:nvGrpSpPr>
            <p:cNvPr id="4" name="مجموعة 3"/>
            <p:cNvGrpSpPr/>
            <p:nvPr/>
          </p:nvGrpSpPr>
          <p:grpSpPr>
            <a:xfrm>
              <a:off x="3117654" y="828339"/>
              <a:ext cx="3033784" cy="3345896"/>
              <a:chOff x="3117654" y="828339"/>
              <a:chExt cx="3033784" cy="3345896"/>
            </a:xfrm>
          </p:grpSpPr>
          <p:pic>
            <p:nvPicPr>
              <p:cNvPr id="4110" name="Picture 14"/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29"/>
              <a:stretch/>
            </p:blipFill>
            <p:spPr bwMode="auto">
              <a:xfrm flipH="1">
                <a:off x="3117654" y="828339"/>
                <a:ext cx="3033784" cy="3345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18" name="Picture 22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0" b="96247" l="0" r="100000">
                            <a14:foregroundMark x1="91235" y1="15282" x2="91235" y2="15282"/>
                            <a14:foregroundMark x1="95618" y1="44236" x2="97211" y2="31903"/>
                            <a14:foregroundMark x1="94821" y1="27078" x2="98805" y2="27078"/>
                            <a14:foregroundMark x1="92032" y1="23861" x2="89243" y2="80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048" y="2783302"/>
                <a:ext cx="782389" cy="1012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119" name="Picture 2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215" y="627534"/>
              <a:ext cx="1504873" cy="289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" y="1343840"/>
            <a:ext cx="1397779" cy="95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" y="2470610"/>
            <a:ext cx="1279914" cy="86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مجموعة 5"/>
          <p:cNvGrpSpPr/>
          <p:nvPr/>
        </p:nvGrpSpPr>
        <p:grpSpPr>
          <a:xfrm>
            <a:off x="61409" y="3757147"/>
            <a:ext cx="2412134" cy="1334883"/>
            <a:chOff x="61409" y="3757147"/>
            <a:chExt cx="2412134" cy="1334883"/>
          </a:xfrm>
        </p:grpSpPr>
        <p:pic>
          <p:nvPicPr>
            <p:cNvPr id="4124" name="Picture 28"/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0" b="100000" l="4306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07" t="5640" b="-1"/>
            <a:stretch/>
          </p:blipFill>
          <p:spPr bwMode="auto">
            <a:xfrm>
              <a:off x="1118795" y="3757147"/>
              <a:ext cx="1354748" cy="1334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25" name="Picture 29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9" y="4043124"/>
              <a:ext cx="1019175" cy="904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213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</TotalTime>
  <Words>0</Words>
  <Application>Microsoft Office PowerPoint</Application>
  <PresentationFormat>عرض على الشاشة (9:16)‏</PresentationFormat>
  <Paragraphs>0</Paragraphs>
  <Slides>2</Slides>
  <Notes>0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2</vt:i4>
      </vt:variant>
    </vt:vector>
  </HeadingPairs>
  <TitlesOfParts>
    <vt:vector size="3" baseType="lpstr">
      <vt:lpstr>سمة Office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abobakr</dc:creator>
  <cp:lastModifiedBy>abobakr</cp:lastModifiedBy>
  <cp:revision>33</cp:revision>
  <dcterms:created xsi:type="dcterms:W3CDTF">2025-12-14T10:21:20Z</dcterms:created>
  <dcterms:modified xsi:type="dcterms:W3CDTF">2025-12-16T13:27:36Z</dcterms:modified>
</cp:coreProperties>
</file>